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64" r:id="rId3"/>
    <p:sldId id="260" r:id="rId4"/>
    <p:sldId id="257" r:id="rId5"/>
    <p:sldId id="258" r:id="rId6"/>
    <p:sldId id="259" r:id="rId7"/>
    <p:sldId id="265" r:id="rId8"/>
    <p:sldId id="266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4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121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64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9847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06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0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00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8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50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9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8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3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7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4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7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4" b="20939"/>
          <a:stretch/>
        </p:blipFill>
        <p:spPr>
          <a:xfrm>
            <a:off x="3484463" y="201708"/>
            <a:ext cx="3812143" cy="26363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C00000"/>
                </a:solidFill>
              </a:rPr>
              <a:t>春輝英語</a:t>
            </a:r>
            <a:r>
              <a:rPr lang="zh-TW" altLang="en-US" dirty="0" smtClean="0">
                <a:solidFill>
                  <a:srgbClr val="C00000"/>
                </a:solidFill>
              </a:rPr>
              <a:t>讀經班教材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202829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zh-TW" altLang="en-US" sz="5800" dirty="0" smtClean="0">
                <a:solidFill>
                  <a:srgbClr val="C00000"/>
                </a:solidFill>
              </a:rPr>
              <a:t>自我複習電子檔</a:t>
            </a:r>
            <a:r>
              <a:rPr lang="en-US" altLang="zh-TW" sz="5800" dirty="0" smtClean="0">
                <a:solidFill>
                  <a:srgbClr val="C00000"/>
                </a:solidFill>
              </a:rPr>
              <a:t>(</a:t>
            </a:r>
            <a:r>
              <a:rPr lang="zh-TW" altLang="en-US" sz="5800" dirty="0" smtClean="0">
                <a:solidFill>
                  <a:srgbClr val="C00000"/>
                </a:solidFill>
              </a:rPr>
              <a:t>附聲音檔</a:t>
            </a:r>
            <a:r>
              <a:rPr lang="en-US" altLang="zh-TW" sz="5800" dirty="0" smtClean="0">
                <a:solidFill>
                  <a:srgbClr val="C00000"/>
                </a:solidFill>
              </a:rPr>
              <a:t>)</a:t>
            </a:r>
            <a:r>
              <a:rPr lang="zh-TW" altLang="en-US" sz="5800" dirty="0" smtClean="0">
                <a:solidFill>
                  <a:srgbClr val="C00000"/>
                </a:solidFill>
              </a:rPr>
              <a:t>    </a:t>
            </a:r>
            <a:endParaRPr lang="en-US" altLang="zh-TW" sz="5800" dirty="0" smtClean="0">
              <a:solidFill>
                <a:srgbClr val="C00000"/>
              </a:solidFill>
            </a:endParaRPr>
          </a:p>
          <a:p>
            <a:pPr algn="ctr"/>
            <a:r>
              <a:rPr lang="zh-TW" altLang="en-US" sz="5800" dirty="0" smtClean="0">
                <a:solidFill>
                  <a:srgbClr val="C00000"/>
                </a:solidFill>
              </a:rPr>
              <a:t>西方文化導讀</a:t>
            </a:r>
            <a:r>
              <a:rPr lang="zh-TW" altLang="en-US" sz="5800" dirty="0">
                <a:solidFill>
                  <a:srgbClr val="C00000"/>
                </a:solidFill>
              </a:rPr>
              <a:t> </a:t>
            </a:r>
            <a:r>
              <a:rPr lang="zh-TW" altLang="en-US" sz="5800" dirty="0" smtClean="0">
                <a:solidFill>
                  <a:srgbClr val="C00000"/>
                </a:solidFill>
              </a:rPr>
              <a:t>第三冊 </a:t>
            </a:r>
            <a:r>
              <a:rPr lang="en-US" altLang="zh-TW" sz="5800" dirty="0" smtClean="0">
                <a:solidFill>
                  <a:srgbClr val="C00000"/>
                </a:solidFill>
              </a:rPr>
              <a:t>Lesson </a:t>
            </a:r>
            <a:r>
              <a:rPr lang="en-US" altLang="zh-TW" sz="5800" dirty="0" smtClean="0">
                <a:solidFill>
                  <a:srgbClr val="C00000"/>
                </a:solidFill>
              </a:rPr>
              <a:t>7</a:t>
            </a:r>
            <a:endParaRPr lang="en-US" altLang="zh-TW" sz="5800" dirty="0" smtClean="0">
              <a:solidFill>
                <a:srgbClr val="C00000"/>
              </a:solidFill>
            </a:endParaRPr>
          </a:p>
          <a:p>
            <a:pPr algn="ctr"/>
            <a:r>
              <a:rPr lang="en-US" altLang="zh-TW" sz="5100" dirty="0" smtClean="0">
                <a:solidFill>
                  <a:srgbClr val="C00000"/>
                </a:solidFill>
              </a:rPr>
              <a:t>By Hung Mark</a:t>
            </a:r>
          </a:p>
          <a:p>
            <a:pPr algn="ctr"/>
            <a:r>
              <a:rPr lang="en-US" altLang="zh-TW" sz="5100" dirty="0" smtClean="0">
                <a:solidFill>
                  <a:srgbClr val="C00000"/>
                </a:solidFill>
              </a:rPr>
              <a:t>2019.10.22 </a:t>
            </a:r>
            <a:r>
              <a:rPr lang="en-US" altLang="zh-TW" sz="5100" dirty="0" smtClean="0">
                <a:solidFill>
                  <a:srgbClr val="C00000"/>
                </a:solidFill>
              </a:rPr>
              <a:t>Thu</a:t>
            </a:r>
          </a:p>
          <a:p>
            <a:pPr algn="ctr"/>
            <a:r>
              <a:rPr lang="en-US" altLang="zh-TW" sz="5100" dirty="0" smtClean="0">
                <a:solidFill>
                  <a:srgbClr val="C00000"/>
                </a:solidFill>
              </a:rPr>
              <a:t>Copyright </a:t>
            </a:r>
            <a:endParaRPr lang="zh-TW" altLang="en-US" sz="5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9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2305" y="-811113"/>
            <a:ext cx="5705337" cy="895031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5452" y="200164"/>
            <a:ext cx="5705340" cy="692775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3462" y="217001"/>
            <a:ext cx="8596668" cy="1320800"/>
          </a:xfrm>
        </p:spPr>
        <p:txBody>
          <a:bodyPr/>
          <a:lstStyle/>
          <a:p>
            <a:r>
              <a:rPr lang="zh-TW" altLang="en-US" dirty="0"/>
              <a:t>中文翻譯</a:t>
            </a:r>
          </a:p>
        </p:txBody>
      </p:sp>
    </p:spTree>
    <p:extLst>
      <p:ext uri="{BB962C8B-B14F-4D97-AF65-F5344CB8AC3E}">
        <p14:creationId xmlns:p14="http://schemas.microsoft.com/office/powerpoint/2010/main" val="56260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中文翻譯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3"/>
          <a:stretch/>
        </p:blipFill>
        <p:spPr>
          <a:xfrm rot="5400000">
            <a:off x="2215168" y="-399247"/>
            <a:ext cx="5138670" cy="8796273"/>
          </a:xfrm>
        </p:spPr>
      </p:pic>
    </p:spTree>
    <p:extLst>
      <p:ext uri="{BB962C8B-B14F-4D97-AF65-F5344CB8AC3E}">
        <p14:creationId xmlns:p14="http://schemas.microsoft.com/office/powerpoint/2010/main" val="1279755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6368" y="171718"/>
            <a:ext cx="9995220" cy="794197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 smtClean="0"/>
              <a:t>至聖先師 孔子聖像</a:t>
            </a:r>
            <a:endParaRPr lang="zh-TW" altLang="en-US" sz="60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9" y="1249251"/>
            <a:ext cx="4868214" cy="5763296"/>
          </a:xfrm>
        </p:spPr>
      </p:pic>
      <p:sp>
        <p:nvSpPr>
          <p:cNvPr id="5" name="文字方塊 4"/>
          <p:cNvSpPr txBox="1"/>
          <p:nvPr/>
        </p:nvSpPr>
        <p:spPr>
          <a:xfrm>
            <a:off x="8411181" y="1841678"/>
            <a:ext cx="1200329" cy="38379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因才施教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876446" y="1841678"/>
            <a:ext cx="1200329" cy="38379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教無類</a:t>
            </a:r>
          </a:p>
        </p:txBody>
      </p:sp>
    </p:spTree>
    <p:extLst>
      <p:ext uri="{BB962C8B-B14F-4D97-AF65-F5344CB8AC3E}">
        <p14:creationId xmlns:p14="http://schemas.microsoft.com/office/powerpoint/2010/main" val="38972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" y="940158"/>
            <a:ext cx="10185976" cy="636682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133082"/>
            <a:ext cx="8596668" cy="807076"/>
          </a:xfrm>
        </p:spPr>
        <p:txBody>
          <a:bodyPr/>
          <a:lstStyle/>
          <a:p>
            <a:r>
              <a:rPr lang="en-US" altLang="zh-TW" dirty="0" smtClean="0"/>
              <a:t>About The Author </a:t>
            </a:r>
            <a:r>
              <a:rPr lang="zh-TW" altLang="en-US" dirty="0" smtClean="0"/>
              <a:t>有關作者</a:t>
            </a:r>
            <a:endParaRPr lang="zh-TW" altLang="en-US" dirty="0"/>
          </a:p>
        </p:txBody>
      </p:sp>
      <p:pic>
        <p:nvPicPr>
          <p:cNvPr id="7" name="圖片 6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82" y="5878773"/>
            <a:ext cx="842961" cy="842961"/>
          </a:xfrm>
          <a:prstGeom prst="rect">
            <a:avLst/>
          </a:prstGeom>
        </p:spPr>
      </p:pic>
      <p:pic>
        <p:nvPicPr>
          <p:cNvPr id="8" name="圖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5237" y="5907938"/>
            <a:ext cx="785093" cy="78509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1" y="5850070"/>
            <a:ext cx="900368" cy="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8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LESSON </a:t>
            </a:r>
            <a:r>
              <a:rPr lang="en-US" altLang="zh-TW" dirty="0"/>
              <a:t>7</a:t>
            </a:r>
            <a:r>
              <a:rPr lang="en-US" altLang="zh-TW" dirty="0" smtClean="0"/>
              <a:t> Success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> </a:t>
            </a:r>
            <a:r>
              <a:rPr lang="en-US" altLang="zh-TW" dirty="0" smtClean="0"/>
              <a:t>    By </a:t>
            </a:r>
            <a:r>
              <a:rPr lang="en-US" altLang="zh-TW" dirty="0" smtClean="0"/>
              <a:t>Wilfred A. Peterson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2" y="2160589"/>
            <a:ext cx="9883343" cy="4174897"/>
          </a:xfrm>
        </p:spPr>
        <p:txBody>
          <a:bodyPr>
            <a:normAutofit lnSpcReduction="10000"/>
          </a:bodyPr>
          <a:lstStyle/>
          <a:p>
            <a:r>
              <a:rPr lang="en-US" altLang="zh-TW" sz="2800" dirty="0" smtClean="0"/>
              <a:t>There are no secrets of success</a:t>
            </a:r>
            <a:r>
              <a:rPr lang="en-US" altLang="zh-TW" sz="2800" dirty="0" smtClean="0"/>
              <a:t>,</a:t>
            </a:r>
            <a:endParaRPr lang="en-US" altLang="zh-TW" sz="2800" dirty="0" smtClean="0"/>
          </a:p>
          <a:p>
            <a:r>
              <a:rPr lang="en-US" altLang="zh-TW" sz="2800" dirty="0" smtClean="0"/>
              <a:t>Success is doing the things you know you should do.</a:t>
            </a:r>
            <a:endParaRPr lang="en-US" altLang="zh-TW" sz="2800" dirty="0" smtClean="0"/>
          </a:p>
          <a:p>
            <a:r>
              <a:rPr lang="en-US" altLang="zh-TW" sz="2800" dirty="0" smtClean="0"/>
              <a:t>Success is not doing the things you know you should not do</a:t>
            </a:r>
            <a:r>
              <a:rPr lang="en-US" altLang="zh-TW" sz="2800" dirty="0" smtClean="0"/>
              <a:t>.</a:t>
            </a:r>
            <a:endParaRPr lang="en-US" altLang="zh-TW" sz="2800" dirty="0" smtClean="0"/>
          </a:p>
          <a:p>
            <a:r>
              <a:rPr lang="en-US" altLang="zh-TW" sz="2800" dirty="0" smtClean="0"/>
              <a:t>Success is not limited to any one area of your life.</a:t>
            </a:r>
            <a:endParaRPr lang="en-US" altLang="zh-TW" sz="2800" dirty="0" smtClean="0"/>
          </a:p>
          <a:p>
            <a:r>
              <a:rPr lang="en-US" altLang="zh-TW" sz="2800" dirty="0" smtClean="0"/>
              <a:t>It encompasses all the facets of your relationships: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as parent, as wife or husband,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as citizen, neighbor, worker, and all of the others.</a:t>
            </a:r>
            <a:endParaRPr lang="en-US" altLang="zh-TW" sz="2800" dirty="0" smtClean="0"/>
          </a:p>
        </p:txBody>
      </p:sp>
      <p:pic>
        <p:nvPicPr>
          <p:cNvPr id="5" name="圖片 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572" y="5751417"/>
            <a:ext cx="842961" cy="842961"/>
          </a:xfrm>
          <a:prstGeom prst="rect">
            <a:avLst/>
          </a:prstGeom>
        </p:spPr>
      </p:pic>
      <p:pic>
        <p:nvPicPr>
          <p:cNvPr id="6" name="圖片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3727" y="5780582"/>
            <a:ext cx="785093" cy="785093"/>
          </a:xfrm>
          <a:prstGeom prst="rect">
            <a:avLst/>
          </a:prstGeom>
        </p:spPr>
      </p:pic>
      <p:pic>
        <p:nvPicPr>
          <p:cNvPr id="7" name="圖片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441" y="5722714"/>
            <a:ext cx="900368" cy="90036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09435" y="240268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點擊喇叭可以撥放課文</a:t>
            </a:r>
            <a:r>
              <a:rPr lang="en-US" altLang="zh-TW" dirty="0" smtClean="0">
                <a:solidFill>
                  <a:srgbClr val="FF0000"/>
                </a:solidFill>
              </a:rPr>
              <a:t>,</a:t>
            </a:r>
            <a:r>
              <a:rPr lang="zh-TW" altLang="en-US" dirty="0" smtClean="0">
                <a:solidFill>
                  <a:srgbClr val="FF0000"/>
                </a:solidFill>
              </a:rPr>
              <a:t>並可以跳頁繼續聽</a:t>
            </a:r>
            <a:r>
              <a:rPr lang="en-US" altLang="zh-TW" dirty="0" smtClean="0">
                <a:solidFill>
                  <a:srgbClr val="FF0000"/>
                </a:solidFill>
              </a:rPr>
              <a:t>!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07 Succ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532" y="120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06122" y="53093"/>
            <a:ext cx="8596668" cy="1320800"/>
          </a:xfrm>
        </p:spPr>
        <p:txBody>
          <a:bodyPr>
            <a:normAutofit/>
          </a:bodyPr>
          <a:lstStyle/>
          <a:p>
            <a:r>
              <a:rPr lang="en-US" altLang="zh-TW" dirty="0"/>
              <a:t>LESSON 7 Success</a:t>
            </a:r>
            <a:br>
              <a:rPr lang="en-US" altLang="zh-TW" dirty="0"/>
            </a:br>
            <a:r>
              <a:rPr lang="en-US" altLang="zh-TW" dirty="0"/>
              <a:t>     By Wilfred A. Peterson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2" y="1365160"/>
            <a:ext cx="10752668" cy="5125791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800" dirty="0" smtClean="0"/>
              <a:t> Success is not confined to any one part of your </a:t>
            </a:r>
          </a:p>
          <a:p>
            <a:r>
              <a:rPr lang="en-US" altLang="zh-TW" sz="2800" dirty="0" smtClean="0"/>
              <a:t> personality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but is related to the development of all the parts: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body, mind, heart and spirit.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It is making the most of your total self.</a:t>
            </a:r>
          </a:p>
          <a:p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Success is discovering your best talents, skills, and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abilities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and applying them where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they will make the most effective contribution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to your fellow men.</a:t>
            </a:r>
            <a:endParaRPr lang="en-US" altLang="zh-TW" sz="2800" dirty="0" smtClean="0"/>
          </a:p>
          <a:p>
            <a:pPr marL="0" indent="0">
              <a:buNone/>
            </a:pPr>
            <a:endParaRPr lang="zh-TW" altLang="en-US" sz="2800" dirty="0"/>
          </a:p>
        </p:txBody>
      </p:sp>
      <p:pic>
        <p:nvPicPr>
          <p:cNvPr id="5" name="圖片 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82" y="5878773"/>
            <a:ext cx="842961" cy="842961"/>
          </a:xfrm>
          <a:prstGeom prst="rect">
            <a:avLst/>
          </a:prstGeom>
        </p:spPr>
      </p:pic>
      <p:pic>
        <p:nvPicPr>
          <p:cNvPr id="6" name="圖片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5237" y="5907938"/>
            <a:ext cx="785093" cy="785093"/>
          </a:xfrm>
          <a:prstGeom prst="rect">
            <a:avLst/>
          </a:prstGeom>
        </p:spPr>
      </p:pic>
      <p:pic>
        <p:nvPicPr>
          <p:cNvPr id="7" name="圖片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1" y="5850070"/>
            <a:ext cx="900368" cy="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77333" y="188120"/>
            <a:ext cx="8596668" cy="1320800"/>
          </a:xfrm>
        </p:spPr>
        <p:txBody>
          <a:bodyPr>
            <a:normAutofit/>
          </a:bodyPr>
          <a:lstStyle/>
          <a:p>
            <a:r>
              <a:rPr lang="en-US" altLang="zh-TW" dirty="0"/>
              <a:t>LESSON 7 Success</a:t>
            </a:r>
            <a:br>
              <a:rPr lang="en-US" altLang="zh-TW" dirty="0"/>
            </a:br>
            <a:r>
              <a:rPr lang="en-US" altLang="zh-TW" dirty="0"/>
              <a:t>     By Wilfred A. Peterson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1508920"/>
            <a:ext cx="9960615" cy="5212814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 </a:t>
            </a:r>
            <a:r>
              <a:rPr lang="en-US" altLang="zh-TW" sz="2800" dirty="0" smtClean="0"/>
              <a:t>Success is focusing the full power of all you are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on what you have a burning desire to achieve.</a:t>
            </a:r>
          </a:p>
          <a:p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Success is ninety-nine percent mental attitude.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It calls for love, joy, optimism, confidence, serenity,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poise, faith, courage, cheerfulness, imagination,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initiative, tolerance, honesty, humility,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patience, and enthusiasm.</a:t>
            </a:r>
          </a:p>
          <a:p>
            <a:endParaRPr lang="en-US" altLang="zh-TW" sz="2800" dirty="0" smtClean="0"/>
          </a:p>
          <a:p>
            <a:r>
              <a:rPr lang="en-US" altLang="zh-TW" sz="2800" dirty="0" smtClean="0"/>
              <a:t> Success is not arriving at the summit of a mountain</a:t>
            </a:r>
          </a:p>
          <a:p>
            <a:r>
              <a:rPr lang="en-US" altLang="zh-TW" sz="2800" dirty="0" smtClean="0"/>
              <a:t> as a final destination.</a:t>
            </a:r>
            <a:endParaRPr lang="en-US" altLang="zh-TW" sz="2800" dirty="0"/>
          </a:p>
          <a:p>
            <a:endParaRPr lang="en-US" altLang="zh-TW" sz="2800" dirty="0" smtClean="0"/>
          </a:p>
          <a:p>
            <a:endParaRPr lang="zh-TW" altLang="en-US" sz="2800" dirty="0"/>
          </a:p>
        </p:txBody>
      </p:sp>
      <p:pic>
        <p:nvPicPr>
          <p:cNvPr id="5" name="圖片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82" y="5878773"/>
            <a:ext cx="842961" cy="842961"/>
          </a:xfrm>
          <a:prstGeom prst="rect">
            <a:avLst/>
          </a:prstGeom>
        </p:spPr>
      </p:pic>
      <p:pic>
        <p:nvPicPr>
          <p:cNvPr id="6" name="圖片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5237" y="5907938"/>
            <a:ext cx="785093" cy="785093"/>
          </a:xfrm>
          <a:prstGeom prst="rect">
            <a:avLst/>
          </a:prstGeom>
        </p:spPr>
      </p:pic>
      <p:pic>
        <p:nvPicPr>
          <p:cNvPr id="7" name="圖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1" y="5850070"/>
            <a:ext cx="900368" cy="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3" y="0"/>
            <a:ext cx="8596668" cy="1320800"/>
          </a:xfrm>
        </p:spPr>
        <p:txBody>
          <a:bodyPr/>
          <a:lstStyle/>
          <a:p>
            <a:r>
              <a:rPr lang="en-US" altLang="zh-TW" dirty="0">
                <a:solidFill>
                  <a:srgbClr val="FFFF00"/>
                </a:solidFill>
              </a:rPr>
              <a:t>LESSON 7 Success</a:t>
            </a:r>
            <a:br>
              <a:rPr lang="en-US" altLang="zh-TW" dirty="0">
                <a:solidFill>
                  <a:srgbClr val="FFFF00"/>
                </a:solidFill>
              </a:rPr>
            </a:br>
            <a:r>
              <a:rPr lang="en-US" altLang="zh-TW" dirty="0">
                <a:solidFill>
                  <a:srgbClr val="FFFF00"/>
                </a:solidFill>
              </a:rPr>
              <a:t>     By Wilfred A. Peterson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677333" y="1225585"/>
            <a:ext cx="9960615" cy="545855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 </a:t>
            </a:r>
            <a:r>
              <a:rPr lang="en-US" altLang="zh-TW" sz="2800" dirty="0" smtClean="0"/>
              <a:t>It is a continuing upward spirit of </a:t>
            </a:r>
            <a:r>
              <a:rPr lang="en-US" altLang="zh-TW" sz="2800" dirty="0" err="1" smtClean="0"/>
              <a:t>prograss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It is a perpetual growth.</a:t>
            </a:r>
          </a:p>
          <a:p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Success is having the courage to meet failure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without being defeated.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It is refusing to let present loss</a:t>
            </a:r>
            <a:endParaRPr lang="en-US" altLang="zh-TW" sz="2800" dirty="0" smtClean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interfere with your long-range goal.</a:t>
            </a:r>
          </a:p>
          <a:p>
            <a:endParaRPr lang="en-US" altLang="zh-TW" sz="2800" dirty="0" smtClean="0"/>
          </a:p>
          <a:p>
            <a:r>
              <a:rPr lang="en-US" altLang="zh-TW" sz="2800" dirty="0" smtClean="0"/>
              <a:t> Success is accepting the challenge of the difficult.</a:t>
            </a:r>
          </a:p>
          <a:p>
            <a:r>
              <a:rPr lang="en-US" altLang="zh-TW" sz="2800" dirty="0" smtClean="0"/>
              <a:t> In the inspiring words of Phillips Brooks:</a:t>
            </a:r>
          </a:p>
          <a:p>
            <a:r>
              <a:rPr lang="en-US" altLang="zh-TW" sz="2800" dirty="0" smtClean="0"/>
              <a:t>“Do not pray for tasks equal to your powers.</a:t>
            </a:r>
          </a:p>
          <a:p>
            <a:r>
              <a:rPr lang="en-US" altLang="zh-TW" sz="2800" dirty="0" smtClean="0"/>
              <a:t> Pray for powers equal to your tasks.</a:t>
            </a:r>
            <a:endParaRPr lang="en-US" altLang="zh-TW" sz="2800" dirty="0"/>
          </a:p>
          <a:p>
            <a:endParaRPr lang="en-US" altLang="zh-TW" sz="2800" dirty="0" smtClean="0"/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3773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326265"/>
            <a:ext cx="8596668" cy="1320800"/>
          </a:xfrm>
        </p:spPr>
        <p:txBody>
          <a:bodyPr/>
          <a:lstStyle/>
          <a:p>
            <a:r>
              <a:rPr lang="en-US" altLang="zh-TW" dirty="0">
                <a:solidFill>
                  <a:srgbClr val="FFFF00"/>
                </a:solidFill>
              </a:rPr>
              <a:t>LESSON 7 Success</a:t>
            </a:r>
            <a:br>
              <a:rPr lang="en-US" altLang="zh-TW" dirty="0">
                <a:solidFill>
                  <a:srgbClr val="FFFF00"/>
                </a:solidFill>
              </a:rPr>
            </a:br>
            <a:r>
              <a:rPr lang="en-US" altLang="zh-TW" dirty="0">
                <a:solidFill>
                  <a:srgbClr val="FFFF00"/>
                </a:solidFill>
              </a:rPr>
              <a:t>     By Wilfred A. Peterson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677332" y="1841679"/>
            <a:ext cx="9883343" cy="4493807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Then the doing of your work shall be no miracle,</a:t>
            </a:r>
          </a:p>
          <a:p>
            <a:r>
              <a:rPr lang="en-US" altLang="zh-TW" sz="2800" dirty="0" smtClean="0"/>
              <a:t>b</a:t>
            </a:r>
            <a:r>
              <a:rPr lang="en-US" altLang="zh-TW" sz="2800" dirty="0" smtClean="0"/>
              <a:t>ut you shall be the miracle.” </a:t>
            </a:r>
            <a:endParaRPr lang="en-US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987115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5" y="1030311"/>
            <a:ext cx="9973261" cy="5373419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8698" y="236113"/>
            <a:ext cx="8596668" cy="1320800"/>
          </a:xfrm>
        </p:spPr>
        <p:txBody>
          <a:bodyPr/>
          <a:lstStyle/>
          <a:p>
            <a:r>
              <a:rPr lang="zh-TW" altLang="en-US" dirty="0" smtClean="0"/>
              <a:t>中文翻譯</a:t>
            </a:r>
            <a:endParaRPr lang="zh-TW" altLang="en-US" dirty="0"/>
          </a:p>
        </p:txBody>
      </p:sp>
      <p:pic>
        <p:nvPicPr>
          <p:cNvPr id="6" name="圖片 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21" y="5663815"/>
            <a:ext cx="842961" cy="842961"/>
          </a:xfrm>
          <a:prstGeom prst="rect">
            <a:avLst/>
          </a:prstGeom>
        </p:spPr>
      </p:pic>
      <p:pic>
        <p:nvPicPr>
          <p:cNvPr id="7" name="圖片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2376" y="5692980"/>
            <a:ext cx="785093" cy="78509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0142" y="388840"/>
            <a:ext cx="5373417" cy="6656363"/>
          </a:xfrm>
          <a:prstGeom prst="rect">
            <a:avLst/>
          </a:prstGeom>
        </p:spPr>
      </p:pic>
      <p:pic>
        <p:nvPicPr>
          <p:cNvPr id="8" name="圖片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090" y="5635112"/>
            <a:ext cx="900368" cy="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紅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296</TotalTime>
  <Words>416</Words>
  <Application>Microsoft Office PowerPoint</Application>
  <PresentationFormat>寬螢幕</PresentationFormat>
  <Paragraphs>62</Paragraphs>
  <Slides>11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7" baseType="lpstr">
      <vt:lpstr>微軟正黑體</vt:lpstr>
      <vt:lpstr>標楷體</vt:lpstr>
      <vt:lpstr>Arial</vt:lpstr>
      <vt:lpstr>Trebuchet MS</vt:lpstr>
      <vt:lpstr>Wingdings 3</vt:lpstr>
      <vt:lpstr>多面向</vt:lpstr>
      <vt:lpstr>春輝英語讀經班教材</vt:lpstr>
      <vt:lpstr>至聖先師 孔子聖像</vt:lpstr>
      <vt:lpstr>About The Author 有關作者</vt:lpstr>
      <vt:lpstr>LESSON 7 Success      By Wilfred A. Peterson</vt:lpstr>
      <vt:lpstr>LESSON 7 Success      By Wilfred A. Peterson</vt:lpstr>
      <vt:lpstr>LESSON 7 Success      By Wilfred A. Peterson</vt:lpstr>
      <vt:lpstr>LESSON 7 Success      By Wilfred A. Peterson</vt:lpstr>
      <vt:lpstr>LESSON 7 Success      By Wilfred A. Peterson</vt:lpstr>
      <vt:lpstr>中文翻譯</vt:lpstr>
      <vt:lpstr>中文翻譯</vt:lpstr>
      <vt:lpstr>中文翻譯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春暉英語讀經班教材</dc:title>
  <dc:creator>俊育 洪</dc:creator>
  <cp:lastModifiedBy>俊育 洪</cp:lastModifiedBy>
  <cp:revision>51</cp:revision>
  <dcterms:created xsi:type="dcterms:W3CDTF">2019-05-17T05:40:25Z</dcterms:created>
  <dcterms:modified xsi:type="dcterms:W3CDTF">2019-10-22T02:15:59Z</dcterms:modified>
  <cp:contentStatus/>
</cp:coreProperties>
</file>