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4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121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64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9847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06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0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00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8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5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9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8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3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7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4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7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4" b="20939"/>
          <a:stretch/>
        </p:blipFill>
        <p:spPr>
          <a:xfrm>
            <a:off x="3484463" y="201708"/>
            <a:ext cx="3812143" cy="26363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春暉英語讀經班教材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202829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zh-TW" altLang="en-US" sz="5800" dirty="0" smtClean="0">
                <a:solidFill>
                  <a:srgbClr val="C00000"/>
                </a:solidFill>
              </a:rPr>
              <a:t>自我複習電子檔</a:t>
            </a:r>
            <a:r>
              <a:rPr lang="en-US" altLang="zh-TW" sz="5800" dirty="0" smtClean="0">
                <a:solidFill>
                  <a:srgbClr val="C00000"/>
                </a:solidFill>
              </a:rPr>
              <a:t>(</a:t>
            </a:r>
            <a:r>
              <a:rPr lang="zh-TW" altLang="en-US" sz="5800" dirty="0" smtClean="0">
                <a:solidFill>
                  <a:srgbClr val="C00000"/>
                </a:solidFill>
              </a:rPr>
              <a:t>附聲音檔</a:t>
            </a:r>
            <a:r>
              <a:rPr lang="en-US" altLang="zh-TW" sz="5800" dirty="0" smtClean="0">
                <a:solidFill>
                  <a:srgbClr val="C00000"/>
                </a:solidFill>
              </a:rPr>
              <a:t>)</a:t>
            </a:r>
            <a:r>
              <a:rPr lang="zh-TW" altLang="en-US" sz="5800" dirty="0" smtClean="0">
                <a:solidFill>
                  <a:srgbClr val="C00000"/>
                </a:solidFill>
              </a:rPr>
              <a:t>    </a:t>
            </a:r>
            <a:endParaRPr lang="en-US" altLang="zh-TW" sz="5800" dirty="0" smtClean="0">
              <a:solidFill>
                <a:srgbClr val="C00000"/>
              </a:solidFill>
            </a:endParaRPr>
          </a:p>
          <a:p>
            <a:pPr algn="ctr"/>
            <a:r>
              <a:rPr lang="zh-TW" altLang="en-US" sz="5800" dirty="0" smtClean="0">
                <a:solidFill>
                  <a:srgbClr val="C00000"/>
                </a:solidFill>
              </a:rPr>
              <a:t>西方文化導讀</a:t>
            </a:r>
            <a:r>
              <a:rPr lang="zh-TW" altLang="en-US" sz="5800" dirty="0">
                <a:solidFill>
                  <a:srgbClr val="C00000"/>
                </a:solidFill>
              </a:rPr>
              <a:t> </a:t>
            </a:r>
            <a:r>
              <a:rPr lang="zh-TW" altLang="en-US" sz="5800" dirty="0" smtClean="0">
                <a:solidFill>
                  <a:srgbClr val="C00000"/>
                </a:solidFill>
              </a:rPr>
              <a:t>第三冊 </a:t>
            </a:r>
            <a:r>
              <a:rPr lang="en-US" altLang="zh-TW" sz="5800" dirty="0" smtClean="0">
                <a:solidFill>
                  <a:srgbClr val="C00000"/>
                </a:solidFill>
              </a:rPr>
              <a:t>Lesson 5</a:t>
            </a:r>
          </a:p>
          <a:p>
            <a:pPr algn="ctr"/>
            <a:r>
              <a:rPr lang="en-US" altLang="zh-TW" sz="5100" dirty="0" smtClean="0">
                <a:solidFill>
                  <a:srgbClr val="C00000"/>
                </a:solidFill>
              </a:rPr>
              <a:t>By Hung Mark</a:t>
            </a:r>
          </a:p>
          <a:p>
            <a:pPr algn="ctr"/>
            <a:r>
              <a:rPr lang="en-US" altLang="zh-TW" sz="5100" dirty="0" smtClean="0">
                <a:solidFill>
                  <a:srgbClr val="C00000"/>
                </a:solidFill>
              </a:rPr>
              <a:t>2019.6.14 Fri</a:t>
            </a:r>
          </a:p>
          <a:p>
            <a:pPr algn="ctr"/>
            <a:r>
              <a:rPr lang="en-US" altLang="zh-TW" sz="5100" dirty="0" smtClean="0">
                <a:solidFill>
                  <a:srgbClr val="C00000"/>
                </a:solidFill>
              </a:rPr>
              <a:t>Copyright </a:t>
            </a:r>
            <a:endParaRPr lang="zh-TW" altLang="en-US" sz="5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9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133082"/>
            <a:ext cx="8596668" cy="807076"/>
          </a:xfrm>
        </p:spPr>
        <p:txBody>
          <a:bodyPr/>
          <a:lstStyle/>
          <a:p>
            <a:r>
              <a:rPr lang="en-US" altLang="zh-TW" dirty="0" smtClean="0"/>
              <a:t>About The Author </a:t>
            </a:r>
            <a:r>
              <a:rPr lang="zh-TW" altLang="en-US" dirty="0" smtClean="0"/>
              <a:t>有關作者</a:t>
            </a:r>
            <a:endParaRPr lang="zh-TW" altLang="en-US" dirty="0"/>
          </a:p>
        </p:txBody>
      </p:sp>
      <p:pic>
        <p:nvPicPr>
          <p:cNvPr id="7" name="圖片 6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8" name="圖片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2326" y="-2009916"/>
            <a:ext cx="5111106" cy="10724607"/>
          </a:xfrm>
        </p:spPr>
      </p:pic>
    </p:spTree>
    <p:extLst>
      <p:ext uri="{BB962C8B-B14F-4D97-AF65-F5344CB8AC3E}">
        <p14:creationId xmlns:p14="http://schemas.microsoft.com/office/powerpoint/2010/main" val="386898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LESSON </a:t>
            </a:r>
            <a:r>
              <a:rPr lang="en-US" altLang="zh-TW" dirty="0"/>
              <a:t>5</a:t>
            </a:r>
            <a:r>
              <a:rPr lang="en-US" altLang="zh-TW" dirty="0" smtClean="0"/>
              <a:t> For Everything There is a Season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From the Bible (Ecclesiastes</a:t>
            </a:r>
            <a:r>
              <a:rPr lang="zh-TW" altLang="en-US" dirty="0" smtClean="0"/>
              <a:t> 三</a:t>
            </a:r>
            <a:r>
              <a:rPr lang="en-US" altLang="zh-TW" dirty="0" smtClean="0"/>
              <a:t>,</a:t>
            </a:r>
            <a:r>
              <a:rPr lang="zh-TW" altLang="en-US" dirty="0" smtClean="0"/>
              <a:t> </a:t>
            </a:r>
            <a:r>
              <a:rPr lang="en-US" altLang="zh-TW" dirty="0" smtClean="0"/>
              <a:t>1-8)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2" y="2160589"/>
            <a:ext cx="9883343" cy="3880773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4000" dirty="0" smtClean="0"/>
              <a:t>For everything there </a:t>
            </a:r>
            <a:r>
              <a:rPr lang="en-US" altLang="zh-TW" sz="4000" dirty="0"/>
              <a:t>is a s</a:t>
            </a:r>
            <a:r>
              <a:rPr lang="en-US" altLang="zh-TW" sz="4000" dirty="0" smtClean="0"/>
              <a:t>eason,</a:t>
            </a:r>
          </a:p>
          <a:p>
            <a:r>
              <a:rPr lang="en-US" altLang="zh-TW" sz="4000" dirty="0" smtClean="0"/>
              <a:t>And a time for every purpose under the heaven,</a:t>
            </a:r>
          </a:p>
          <a:p>
            <a:r>
              <a:rPr lang="en-US" altLang="zh-TW" sz="4000" dirty="0" smtClean="0"/>
              <a:t>A time to be born, and a time to die;</a:t>
            </a:r>
          </a:p>
          <a:p>
            <a:r>
              <a:rPr lang="en-US" altLang="zh-TW" sz="4000" dirty="0" smtClean="0"/>
              <a:t>A time to plant, and a time to pluck up that which is planted;</a:t>
            </a:r>
          </a:p>
          <a:p>
            <a:r>
              <a:rPr lang="en-US" altLang="zh-TW" sz="4000" dirty="0" smtClean="0"/>
              <a:t>A time to </a:t>
            </a:r>
            <a:r>
              <a:rPr lang="en-US" altLang="zh-TW" sz="4000" dirty="0" err="1" smtClean="0"/>
              <a:t>kill,and</a:t>
            </a:r>
            <a:r>
              <a:rPr lang="en-US" altLang="zh-TW" sz="4000" dirty="0" smtClean="0"/>
              <a:t> a time to heal</a:t>
            </a:r>
            <a:r>
              <a:rPr lang="en-US" altLang="zh-TW" sz="4000" dirty="0"/>
              <a:t>;</a:t>
            </a:r>
            <a:endParaRPr lang="zh-TW" altLang="en-US" sz="4000" dirty="0"/>
          </a:p>
        </p:txBody>
      </p:sp>
      <p:pic>
        <p:nvPicPr>
          <p:cNvPr id="5" name="圖片 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6" name="圖片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7" name="圖片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09435" y="240268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點擊喇叭可以撥放課文</a:t>
            </a:r>
            <a:r>
              <a:rPr lang="en-US" altLang="zh-TW" dirty="0" smtClean="0">
                <a:solidFill>
                  <a:srgbClr val="FF0000"/>
                </a:solidFill>
              </a:rPr>
              <a:t>,</a:t>
            </a:r>
            <a:r>
              <a:rPr lang="zh-TW" altLang="en-US" dirty="0" smtClean="0">
                <a:solidFill>
                  <a:srgbClr val="FF0000"/>
                </a:solidFill>
              </a:rPr>
              <a:t>並可以跳頁繼續聽</a:t>
            </a:r>
            <a:r>
              <a:rPr lang="en-US" altLang="zh-TW" dirty="0" smtClean="0">
                <a:solidFill>
                  <a:srgbClr val="FF0000"/>
                </a:solidFill>
              </a:rPr>
              <a:t>!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05 For Everything There Is a Sea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532" y="120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LESSON 5 For Everything There is a Season</a:t>
            </a:r>
            <a:br>
              <a:rPr lang="en-US" altLang="zh-TW" dirty="0"/>
            </a:br>
            <a:r>
              <a:rPr lang="en-US" altLang="zh-TW" dirty="0"/>
              <a:t>From the </a:t>
            </a:r>
            <a:r>
              <a:rPr lang="en-US" altLang="zh-TW" dirty="0" smtClean="0"/>
              <a:t>Bible </a:t>
            </a:r>
            <a:r>
              <a:rPr lang="en-US" altLang="zh-TW" dirty="0"/>
              <a:t>(Ecclesiastes</a:t>
            </a:r>
            <a:r>
              <a:rPr lang="zh-TW" altLang="en-US" dirty="0"/>
              <a:t> 三</a:t>
            </a:r>
            <a:r>
              <a:rPr lang="en-US" altLang="zh-TW" dirty="0"/>
              <a:t>,</a:t>
            </a:r>
            <a:r>
              <a:rPr lang="zh-TW" altLang="en-US" dirty="0"/>
              <a:t> </a:t>
            </a:r>
            <a:r>
              <a:rPr lang="en-US" altLang="zh-TW" dirty="0"/>
              <a:t>1-8)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2" y="2160589"/>
            <a:ext cx="10752668" cy="3880773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4000" dirty="0" smtClean="0"/>
              <a:t>A time to break down, and a time to build up</a:t>
            </a:r>
          </a:p>
          <a:p>
            <a:r>
              <a:rPr lang="en-US" altLang="zh-TW" sz="4000" dirty="0" smtClean="0"/>
              <a:t>A time to weep, and a time to laugh;</a:t>
            </a:r>
          </a:p>
          <a:p>
            <a:r>
              <a:rPr lang="en-US" altLang="zh-TW" sz="4000" dirty="0" smtClean="0"/>
              <a:t>A time to mourn, and a time to dance;</a:t>
            </a:r>
          </a:p>
          <a:p>
            <a:r>
              <a:rPr lang="en-US" altLang="zh-TW" sz="4000" dirty="0" smtClean="0"/>
              <a:t>A time to cast away stones, and a time to gather stones </a:t>
            </a:r>
            <a:r>
              <a:rPr lang="en-US" altLang="zh-TW" sz="4000" dirty="0" smtClean="0"/>
              <a:t>together</a:t>
            </a:r>
            <a:r>
              <a:rPr lang="en-US" altLang="zh-TW" sz="4000" dirty="0" smtClean="0"/>
              <a:t>;</a:t>
            </a:r>
          </a:p>
          <a:p>
            <a:r>
              <a:rPr lang="en-US" altLang="zh-TW" sz="4000" dirty="0" smtClean="0"/>
              <a:t>A time to embrace, and a time to refrain from embracing,</a:t>
            </a:r>
            <a:endParaRPr lang="zh-TW" altLang="en-US" sz="4000" dirty="0"/>
          </a:p>
        </p:txBody>
      </p:sp>
      <p:pic>
        <p:nvPicPr>
          <p:cNvPr id="5" name="圖片 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6" name="圖片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7" name="圖片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LESSON 5 For Everything There is a Season</a:t>
            </a:r>
            <a:br>
              <a:rPr lang="en-US" altLang="zh-TW" dirty="0"/>
            </a:br>
            <a:r>
              <a:rPr lang="en-US" altLang="zh-TW" dirty="0"/>
              <a:t>From the </a:t>
            </a:r>
            <a:r>
              <a:rPr lang="en-US" altLang="zh-TW" dirty="0" smtClean="0"/>
              <a:t>Bible </a:t>
            </a:r>
            <a:r>
              <a:rPr lang="en-US" altLang="zh-TW" dirty="0"/>
              <a:t>(Ecclesiastes</a:t>
            </a:r>
            <a:r>
              <a:rPr lang="zh-TW" altLang="en-US" dirty="0"/>
              <a:t> 三</a:t>
            </a:r>
            <a:r>
              <a:rPr lang="en-US" altLang="zh-TW" dirty="0"/>
              <a:t>,</a:t>
            </a:r>
            <a:r>
              <a:rPr lang="zh-TW" altLang="en-US" dirty="0"/>
              <a:t> </a:t>
            </a:r>
            <a:r>
              <a:rPr lang="en-US" altLang="zh-TW" dirty="0"/>
              <a:t>1-8)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2160589"/>
            <a:ext cx="9960615" cy="388077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4000" dirty="0" smtClean="0"/>
              <a:t>A time to get, and a time to lose;</a:t>
            </a:r>
          </a:p>
          <a:p>
            <a:r>
              <a:rPr lang="en-US" altLang="zh-TW" sz="4000" dirty="0" smtClean="0"/>
              <a:t>A time to keep, and a time to cast away;</a:t>
            </a:r>
          </a:p>
          <a:p>
            <a:r>
              <a:rPr lang="en-US" altLang="zh-TW" sz="4000" dirty="0" smtClean="0"/>
              <a:t>A time to rend, and a time to sew;</a:t>
            </a:r>
          </a:p>
          <a:p>
            <a:r>
              <a:rPr lang="en-US" altLang="zh-TW" sz="4000" dirty="0" smtClean="0"/>
              <a:t>A time to keep silence, and a time to speak;</a:t>
            </a:r>
          </a:p>
          <a:p>
            <a:r>
              <a:rPr lang="en-US" altLang="zh-TW" sz="4000" dirty="0" smtClean="0"/>
              <a:t>A time to love, and a time to hate;</a:t>
            </a:r>
          </a:p>
          <a:p>
            <a:r>
              <a:rPr lang="en-US" altLang="zh-TW" sz="4000" dirty="0" smtClean="0"/>
              <a:t>A time of war, and a time of peace.</a:t>
            </a:r>
          </a:p>
          <a:p>
            <a:endParaRPr lang="zh-TW" altLang="en-US" sz="4000" dirty="0"/>
          </a:p>
        </p:txBody>
      </p:sp>
      <p:pic>
        <p:nvPicPr>
          <p:cNvPr id="5" name="圖片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6" name="圖片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7" name="圖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8698" y="236113"/>
            <a:ext cx="8596668" cy="1320800"/>
          </a:xfrm>
        </p:spPr>
        <p:txBody>
          <a:bodyPr/>
          <a:lstStyle/>
          <a:p>
            <a:r>
              <a:rPr lang="zh-TW" altLang="en-US" dirty="0" smtClean="0"/>
              <a:t>中文翻譯</a:t>
            </a:r>
            <a:endParaRPr lang="zh-TW" altLang="en-US" dirty="0"/>
          </a:p>
        </p:txBody>
      </p:sp>
      <p:pic>
        <p:nvPicPr>
          <p:cNvPr id="6" name="圖片 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21" y="5663815"/>
            <a:ext cx="842961" cy="842961"/>
          </a:xfrm>
          <a:prstGeom prst="rect">
            <a:avLst/>
          </a:prstGeom>
        </p:spPr>
      </p:pic>
      <p:pic>
        <p:nvPicPr>
          <p:cNvPr id="7" name="圖片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2376" y="5692980"/>
            <a:ext cx="785093" cy="785093"/>
          </a:xfrm>
          <a:prstGeom prst="rect">
            <a:avLst/>
          </a:prstGeom>
        </p:spPr>
      </p:pic>
      <p:pic>
        <p:nvPicPr>
          <p:cNvPr id="8" name="圖片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90" y="5635112"/>
            <a:ext cx="900368" cy="900368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8" y="1110343"/>
            <a:ext cx="5174081" cy="458263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" r="19057" b="1"/>
          <a:stretch/>
        </p:blipFill>
        <p:spPr>
          <a:xfrm>
            <a:off x="5319604" y="1098815"/>
            <a:ext cx="5722853" cy="460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</TotalTime>
  <Words>258</Words>
  <Application>Microsoft Office PowerPoint</Application>
  <PresentationFormat>寬螢幕</PresentationFormat>
  <Paragraphs>28</Paragraphs>
  <Slides>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1" baseType="lpstr">
      <vt:lpstr>微軟正黑體</vt:lpstr>
      <vt:lpstr>Arial</vt:lpstr>
      <vt:lpstr>Trebuchet MS</vt:lpstr>
      <vt:lpstr>Wingdings 3</vt:lpstr>
      <vt:lpstr>多面向</vt:lpstr>
      <vt:lpstr>春暉英語讀經班教材</vt:lpstr>
      <vt:lpstr>About The Author 有關作者</vt:lpstr>
      <vt:lpstr>LESSON 5 For Everything There is a Season From the Bible (Ecclesiastes 三, 1-8)</vt:lpstr>
      <vt:lpstr>LESSON 5 For Everything There is a Season From the Bible (Ecclesiastes 三, 1-8)</vt:lpstr>
      <vt:lpstr>LESSON 5 For Everything There is a Season From the Bible (Ecclesiastes 三, 1-8)</vt:lpstr>
      <vt:lpstr>中文翻譯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春暉英語讀經班教材</dc:title>
  <dc:creator>俊育 洪</dc:creator>
  <cp:lastModifiedBy>俊育 洪</cp:lastModifiedBy>
  <cp:revision>33</cp:revision>
  <dcterms:created xsi:type="dcterms:W3CDTF">2019-05-17T05:40:25Z</dcterms:created>
  <dcterms:modified xsi:type="dcterms:W3CDTF">2019-07-26T10:22:48Z</dcterms:modified>
  <cp:contentStatus/>
</cp:coreProperties>
</file>