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12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6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84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0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0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0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8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5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3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7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4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7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4" b="20939"/>
          <a:stretch/>
        </p:blipFill>
        <p:spPr>
          <a:xfrm>
            <a:off x="3484463" y="201708"/>
            <a:ext cx="3812143" cy="26363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C00000"/>
                </a:solidFill>
              </a:rPr>
              <a:t>春輝英語</a:t>
            </a:r>
            <a:r>
              <a:rPr lang="zh-TW" altLang="en-US" dirty="0" smtClean="0">
                <a:solidFill>
                  <a:srgbClr val="C00000"/>
                </a:solidFill>
              </a:rPr>
              <a:t>讀經班教材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202829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自我複習電子檔</a:t>
            </a:r>
            <a:r>
              <a:rPr lang="en-US" altLang="zh-TW" sz="5800" dirty="0" smtClean="0">
                <a:solidFill>
                  <a:srgbClr val="C00000"/>
                </a:solidFill>
              </a:rPr>
              <a:t>(</a:t>
            </a:r>
            <a:r>
              <a:rPr lang="zh-TW" altLang="en-US" sz="5800" dirty="0" smtClean="0">
                <a:solidFill>
                  <a:srgbClr val="C00000"/>
                </a:solidFill>
              </a:rPr>
              <a:t>附聲音檔</a:t>
            </a:r>
            <a:r>
              <a:rPr lang="en-US" altLang="zh-TW" sz="5800" dirty="0" smtClean="0">
                <a:solidFill>
                  <a:srgbClr val="C00000"/>
                </a:solidFill>
              </a:rPr>
              <a:t>)</a:t>
            </a:r>
            <a:r>
              <a:rPr lang="zh-TW" altLang="en-US" sz="5800" dirty="0" smtClean="0">
                <a:solidFill>
                  <a:srgbClr val="C00000"/>
                </a:solidFill>
              </a:rPr>
              <a:t>    </a:t>
            </a:r>
            <a:endParaRPr lang="en-US" altLang="zh-TW" sz="5800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5800" dirty="0" smtClean="0">
                <a:solidFill>
                  <a:srgbClr val="C00000"/>
                </a:solidFill>
              </a:rPr>
              <a:t>西方文化導讀</a:t>
            </a:r>
            <a:r>
              <a:rPr lang="zh-TW" altLang="en-US" sz="5800" dirty="0">
                <a:solidFill>
                  <a:srgbClr val="C00000"/>
                </a:solidFill>
              </a:rPr>
              <a:t> </a:t>
            </a:r>
            <a:r>
              <a:rPr lang="zh-TW" altLang="en-US" sz="5800" dirty="0" smtClean="0">
                <a:solidFill>
                  <a:srgbClr val="C00000"/>
                </a:solidFill>
              </a:rPr>
              <a:t>第三冊 </a:t>
            </a:r>
            <a:r>
              <a:rPr lang="en-US" altLang="zh-TW" sz="5800" dirty="0" smtClean="0">
                <a:solidFill>
                  <a:srgbClr val="C00000"/>
                </a:solidFill>
              </a:rPr>
              <a:t>Lesson 6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By Hung Mark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2019.8.15 Thu</a:t>
            </a:r>
          </a:p>
          <a:p>
            <a:pPr algn="ctr"/>
            <a:r>
              <a:rPr lang="en-US" altLang="zh-TW" sz="5100" dirty="0" smtClean="0">
                <a:solidFill>
                  <a:srgbClr val="C00000"/>
                </a:solidFill>
              </a:rPr>
              <a:t>Copyright </a:t>
            </a:r>
            <a:endParaRPr lang="zh-TW" altLang="en-US" sz="5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380" y="-1317516"/>
            <a:ext cx="5556111" cy="1007146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133082"/>
            <a:ext cx="8596668" cy="807076"/>
          </a:xfrm>
        </p:spPr>
        <p:txBody>
          <a:bodyPr/>
          <a:lstStyle/>
          <a:p>
            <a:r>
              <a:rPr lang="en-US" altLang="zh-TW" dirty="0" smtClean="0"/>
              <a:t>About The Author </a:t>
            </a:r>
            <a:r>
              <a:rPr lang="zh-TW" altLang="en-US" dirty="0" smtClean="0"/>
              <a:t>有關作者</a:t>
            </a:r>
            <a:endParaRPr lang="zh-TW" altLang="en-US" dirty="0"/>
          </a:p>
        </p:txBody>
      </p:sp>
      <p:pic>
        <p:nvPicPr>
          <p:cNvPr id="7" name="圖片 6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8" name="圖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LESSON </a:t>
            </a:r>
            <a:r>
              <a:rPr lang="en-US" altLang="zh-TW" dirty="0"/>
              <a:t>6</a:t>
            </a:r>
            <a:r>
              <a:rPr lang="en-US" altLang="zh-TW" dirty="0" smtClean="0"/>
              <a:t> Choice of Companions</a:t>
            </a:r>
            <a:br>
              <a:rPr lang="en-US" altLang="zh-TW" dirty="0" smtClean="0"/>
            </a:br>
            <a:r>
              <a:rPr lang="en-US" altLang="zh-TW" dirty="0"/>
              <a:t> </a:t>
            </a:r>
            <a:r>
              <a:rPr lang="en-US" altLang="zh-TW" dirty="0" smtClean="0"/>
              <a:t>    By William Makepeace Thayer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2160589"/>
            <a:ext cx="9883343" cy="4174897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 smtClean="0"/>
              <a:t>A good companion is better than fortune,</a:t>
            </a:r>
          </a:p>
          <a:p>
            <a:r>
              <a:rPr lang="en-US" altLang="zh-TW" sz="2800" dirty="0"/>
              <a:t>f</a:t>
            </a:r>
            <a:r>
              <a:rPr lang="en-US" altLang="zh-TW" sz="2800" dirty="0" smtClean="0"/>
              <a:t>or a fortune cannot purchase those elements of character</a:t>
            </a:r>
          </a:p>
          <a:p>
            <a:r>
              <a:rPr lang="en-US" altLang="zh-TW" sz="2800" dirty="0"/>
              <a:t>w</a:t>
            </a:r>
            <a:r>
              <a:rPr lang="en-US" altLang="zh-TW" sz="2800" dirty="0" smtClean="0"/>
              <a:t>hich make companionship a blessing.</a:t>
            </a:r>
          </a:p>
          <a:p>
            <a:r>
              <a:rPr lang="en-US" altLang="zh-TW" sz="2800" dirty="0" smtClean="0"/>
              <a:t>The best companion is one</a:t>
            </a:r>
          </a:p>
          <a:p>
            <a:r>
              <a:rPr lang="en-US" altLang="zh-TW" sz="2800" dirty="0"/>
              <a:t>w</a:t>
            </a:r>
            <a:r>
              <a:rPr lang="en-US" altLang="zh-TW" sz="2800" dirty="0" smtClean="0"/>
              <a:t>ho is wiser and better than ourselves,</a:t>
            </a:r>
          </a:p>
          <a:p>
            <a:r>
              <a:rPr lang="en-US" altLang="zh-TW" sz="2800" dirty="0"/>
              <a:t>f</a:t>
            </a:r>
            <a:r>
              <a:rPr lang="en-US" altLang="zh-TW" sz="2800" dirty="0" smtClean="0"/>
              <a:t>or we are inspired by his wisdom and virtue</a:t>
            </a:r>
          </a:p>
          <a:p>
            <a:r>
              <a:rPr lang="en-US" altLang="zh-TW" sz="2800" dirty="0"/>
              <a:t>t</a:t>
            </a:r>
            <a:r>
              <a:rPr lang="en-US" altLang="zh-TW" sz="2800" dirty="0" smtClean="0"/>
              <a:t>o  nobler deeds.</a:t>
            </a:r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09435" y="2402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點擊喇叭可以撥放課文</a:t>
            </a:r>
            <a:r>
              <a:rPr lang="en-US" altLang="zh-TW" dirty="0" smtClean="0">
                <a:solidFill>
                  <a:srgbClr val="FF0000"/>
                </a:solidFill>
              </a:rPr>
              <a:t>,</a:t>
            </a:r>
            <a:r>
              <a:rPr lang="zh-TW" altLang="en-US" dirty="0" smtClean="0">
                <a:solidFill>
                  <a:srgbClr val="FF0000"/>
                </a:solidFill>
              </a:rPr>
              <a:t>並可以跳頁繼續聽</a:t>
            </a:r>
            <a:r>
              <a:rPr lang="en-US" altLang="zh-TW" dirty="0" smtClean="0">
                <a:solidFill>
                  <a:srgbClr val="FF0000"/>
                </a:solidFill>
              </a:rPr>
              <a:t>!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" name="06 Choice of Compan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785" y="189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LESSON 6 Choice of Companions</a:t>
            </a:r>
            <a:br>
              <a:rPr lang="en-US" altLang="zh-TW" dirty="0"/>
            </a:br>
            <a:r>
              <a:rPr lang="en-US" altLang="zh-TW" dirty="0"/>
              <a:t>     By William Makepeace Thayer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2" y="2160589"/>
            <a:ext cx="10752668" cy="3880773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2800" dirty="0" smtClean="0"/>
              <a:t>“Keep good company,</a:t>
            </a:r>
          </a:p>
          <a:p>
            <a:r>
              <a:rPr lang="en-US" altLang="zh-TW" sz="2800" dirty="0"/>
              <a:t>a</a:t>
            </a:r>
            <a:r>
              <a:rPr lang="en-US" altLang="zh-TW" sz="2800" dirty="0" smtClean="0"/>
              <a:t>nd you shall be one of the number,”</a:t>
            </a:r>
          </a:p>
          <a:p>
            <a:r>
              <a:rPr lang="en-US" altLang="zh-TW" sz="2800" dirty="0" smtClean="0"/>
              <a:t>Said George Herbert.</a:t>
            </a:r>
          </a:p>
          <a:p>
            <a:r>
              <a:rPr lang="en-US" altLang="zh-TW" sz="2800" dirty="0" smtClean="0"/>
              <a:t>“A man is known by the </a:t>
            </a:r>
            <a:r>
              <a:rPr lang="en-US" altLang="zh-TW" sz="2800" dirty="0" err="1" smtClean="0"/>
              <a:t>compay</a:t>
            </a:r>
            <a:r>
              <a:rPr lang="en-US" altLang="zh-TW" sz="2800" dirty="0" smtClean="0"/>
              <a:t> he keeps.”</a:t>
            </a:r>
          </a:p>
          <a:p>
            <a:r>
              <a:rPr lang="en-US" altLang="zh-TW" sz="2800" dirty="0" smtClean="0"/>
              <a:t>Character makes character in the associations of life</a:t>
            </a:r>
          </a:p>
          <a:p>
            <a:r>
              <a:rPr lang="en-US" altLang="zh-TW" sz="2800" dirty="0" smtClean="0"/>
              <a:t>faster than any thing else.</a:t>
            </a:r>
          </a:p>
          <a:p>
            <a:r>
              <a:rPr lang="en-US" altLang="zh-TW" sz="2800" dirty="0" smtClean="0"/>
              <a:t>This fact makes the choice of companions in early </a:t>
            </a:r>
          </a:p>
          <a:p>
            <a:r>
              <a:rPr lang="en-US" altLang="zh-TW" sz="2800" dirty="0"/>
              <a:t>l</a:t>
            </a:r>
            <a:r>
              <a:rPr lang="en-US" altLang="zh-TW" sz="2800" dirty="0" smtClean="0"/>
              <a:t>ife more important</a:t>
            </a:r>
          </a:p>
          <a:p>
            <a:r>
              <a:rPr lang="en-US" altLang="zh-TW" sz="2800" dirty="0"/>
              <a:t>e</a:t>
            </a:r>
            <a:r>
              <a:rPr lang="en-US" altLang="zh-TW" sz="2800" dirty="0" smtClean="0"/>
              <a:t>ven than that of teachers and guardians.</a:t>
            </a: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5" name="圖片 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LESSON 6 Choice of Companions</a:t>
            </a:r>
            <a:br>
              <a:rPr lang="en-US" altLang="zh-TW" dirty="0"/>
            </a:br>
            <a:r>
              <a:rPr lang="en-US" altLang="zh-TW" dirty="0"/>
              <a:t>     By William Makepeace Thayer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160589"/>
            <a:ext cx="9960615" cy="38807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800" dirty="0" smtClean="0"/>
              <a:t>Companionship is education, good or bad;</a:t>
            </a:r>
          </a:p>
          <a:p>
            <a:r>
              <a:rPr lang="en-US" altLang="zh-TW" sz="2800" dirty="0"/>
              <a:t>i</a:t>
            </a:r>
            <a:r>
              <a:rPr lang="en-US" altLang="zh-TW" sz="2800" dirty="0" smtClean="0"/>
              <a:t>t develops manhood or womanhood, high or low;</a:t>
            </a:r>
          </a:p>
          <a:p>
            <a:r>
              <a:rPr lang="en-US" altLang="zh-TW" sz="2800" dirty="0"/>
              <a:t>i</a:t>
            </a:r>
            <a:r>
              <a:rPr lang="en-US" altLang="zh-TW" sz="2800" dirty="0" smtClean="0"/>
              <a:t>t lifts the soul upward or drags it downward;</a:t>
            </a:r>
          </a:p>
          <a:p>
            <a:r>
              <a:rPr lang="en-US" altLang="zh-TW" sz="2800" dirty="0"/>
              <a:t>i</a:t>
            </a:r>
            <a:r>
              <a:rPr lang="en-US" altLang="zh-TW" sz="2800" dirty="0" smtClean="0"/>
              <a:t>t ministers to virtue or vice.</a:t>
            </a:r>
          </a:p>
          <a:p>
            <a:r>
              <a:rPr lang="en-US" altLang="zh-TW" sz="2800" dirty="0" smtClean="0"/>
              <a:t>Sow virtue, and the harvest will be virtue.</a:t>
            </a:r>
          </a:p>
          <a:p>
            <a:r>
              <a:rPr lang="en-US" altLang="zh-TW" sz="2800" dirty="0"/>
              <a:t>Sow vice, and the harvest will </a:t>
            </a:r>
            <a:r>
              <a:rPr lang="en-US" altLang="zh-TW" sz="2800"/>
              <a:t>be </a:t>
            </a:r>
            <a:r>
              <a:rPr lang="en-US" altLang="zh-TW" sz="2800" smtClean="0"/>
              <a:t>vice.</a:t>
            </a:r>
            <a:endParaRPr lang="en-US" altLang="zh-TW" sz="2800" dirty="0" smtClean="0"/>
          </a:p>
          <a:p>
            <a:r>
              <a:rPr lang="en-US" altLang="zh-TW" sz="2800" dirty="0" smtClean="0"/>
              <a:t>Good companions help us to sow virtue;</a:t>
            </a:r>
          </a:p>
          <a:p>
            <a:r>
              <a:rPr lang="en-US" altLang="zh-TW" sz="2800" dirty="0" smtClean="0"/>
              <a:t>Evil companions help us to sow vice.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  <p:pic>
        <p:nvPicPr>
          <p:cNvPr id="5" name="圖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82" y="5878773"/>
            <a:ext cx="842961" cy="842961"/>
          </a:xfrm>
          <a:prstGeom prst="rect">
            <a:avLst/>
          </a:prstGeom>
        </p:spPr>
      </p:pic>
      <p:pic>
        <p:nvPicPr>
          <p:cNvPr id="6" name="圖片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5237" y="5907938"/>
            <a:ext cx="785093" cy="785093"/>
          </a:xfrm>
          <a:prstGeom prst="rect">
            <a:avLst/>
          </a:prstGeom>
        </p:spPr>
      </p:pic>
      <p:pic>
        <p:nvPicPr>
          <p:cNvPr id="7" name="圖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1" y="5850070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002" y="483451"/>
            <a:ext cx="5159829" cy="6021728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4361" y="142271"/>
            <a:ext cx="5159830" cy="67040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698" y="236113"/>
            <a:ext cx="8596668" cy="1320800"/>
          </a:xfrm>
        </p:spPr>
        <p:txBody>
          <a:bodyPr/>
          <a:lstStyle/>
          <a:p>
            <a:r>
              <a:rPr lang="zh-TW" altLang="en-US" dirty="0" smtClean="0"/>
              <a:t>中文翻譯</a:t>
            </a:r>
            <a:endParaRPr lang="zh-TW" altLang="en-US" dirty="0"/>
          </a:p>
        </p:txBody>
      </p:sp>
      <p:pic>
        <p:nvPicPr>
          <p:cNvPr id="6" name="圖片 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21" y="5663815"/>
            <a:ext cx="842961" cy="842961"/>
          </a:xfrm>
          <a:prstGeom prst="rect">
            <a:avLst/>
          </a:prstGeom>
        </p:spPr>
      </p:pic>
      <p:pic>
        <p:nvPicPr>
          <p:cNvPr id="7" name="圖片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2376" y="5692980"/>
            <a:ext cx="785093" cy="785093"/>
          </a:xfrm>
          <a:prstGeom prst="rect">
            <a:avLst/>
          </a:prstGeom>
        </p:spPr>
      </p:pic>
      <p:pic>
        <p:nvPicPr>
          <p:cNvPr id="8" name="圖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90" y="5635112"/>
            <a:ext cx="900368" cy="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460" y="283029"/>
            <a:ext cx="8596668" cy="1320800"/>
          </a:xfrm>
        </p:spPr>
        <p:txBody>
          <a:bodyPr/>
          <a:lstStyle/>
          <a:p>
            <a:r>
              <a:rPr lang="zh-TW" altLang="en-US" dirty="0"/>
              <a:t>中文翻譯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8957" y="-70000"/>
            <a:ext cx="4958673" cy="7852303"/>
          </a:xfrm>
        </p:spPr>
      </p:pic>
    </p:spTree>
    <p:extLst>
      <p:ext uri="{BB962C8B-B14F-4D97-AF65-F5344CB8AC3E}">
        <p14:creationId xmlns:p14="http://schemas.microsoft.com/office/powerpoint/2010/main" val="56260828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</TotalTime>
  <Words>251</Words>
  <Application>Microsoft Office PowerPoint</Application>
  <PresentationFormat>寬螢幕</PresentationFormat>
  <Paragraphs>37</Paragraphs>
  <Slides>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2" baseType="lpstr">
      <vt:lpstr>微軟正黑體</vt:lpstr>
      <vt:lpstr>Arial</vt:lpstr>
      <vt:lpstr>Trebuchet MS</vt:lpstr>
      <vt:lpstr>Wingdings 3</vt:lpstr>
      <vt:lpstr>多面向</vt:lpstr>
      <vt:lpstr>春輝英語讀經班教材</vt:lpstr>
      <vt:lpstr>About The Author 有關作者</vt:lpstr>
      <vt:lpstr>LESSON 6 Choice of Companions      By William Makepeace Thayer</vt:lpstr>
      <vt:lpstr>LESSON 6 Choice of Companions      By William Makepeace Thayer</vt:lpstr>
      <vt:lpstr>LESSON 6 Choice of Companions      By William Makepeace Thayer</vt:lpstr>
      <vt:lpstr>中文翻譯</vt:lpstr>
      <vt:lpstr>中文翻譯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春暉英語讀經班教材</dc:title>
  <dc:creator>俊育 洪</dc:creator>
  <cp:lastModifiedBy>俊育 洪</cp:lastModifiedBy>
  <cp:revision>41</cp:revision>
  <dcterms:created xsi:type="dcterms:W3CDTF">2019-05-17T05:40:25Z</dcterms:created>
  <dcterms:modified xsi:type="dcterms:W3CDTF">2019-08-15T23:36:51Z</dcterms:modified>
  <cp:contentStatus/>
</cp:coreProperties>
</file>